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62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4D02-B168-41F6-A788-020F6B53A07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A7F8-5505-409B-B36B-B9C1A6AF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2B20-9335-46B6-9D4E-CD5F957C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BA2A6-D918-4774-BA9A-FA5641610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4C10-7CB7-47A4-BB5C-37FC91B1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F0DC9-D540-47B6-B6C7-DF83F9C4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C3F27-160C-4141-B2F7-C485B1F3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E11A-21E2-4BB3-B959-809A86E9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5AA9-C2D4-4FD7-BCB6-0AADEAB4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8C865-2166-44DC-9F09-B6E259BB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DD628-6A94-4F56-828A-D486E2B6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D223-E955-4570-A5E9-92132801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86AC9-0C79-4E1D-A3EF-7905C1295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A9962-13DF-4D90-B6D9-6C511614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A0FE-4E16-4A27-AC3E-367EE12E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F10A-09C3-4D10-ACD5-FC7427A2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0BB6-3E17-4C7D-BC40-8D68F96D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F6FA-08DD-4B66-AEAB-1CB2BDD5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19FA-432F-456A-910C-196D42A9A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5CE1-3FB0-40A4-8390-0C3FA5BE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2DC9-C833-4337-8A2D-66D77FEC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7AD9-DA46-4EDC-AFDA-4F9EDE82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3B50-0982-46D6-A71F-19950899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386BB-0DFE-4C17-BAAC-7A7615D5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864CB-5D4A-4156-B4A0-1DFE761E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E268-9594-4758-A61A-93A19EC3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B882-6BFD-471C-B0E2-CAF2B16C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5C58-81B8-49DE-891B-5C4552DF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F73D-6133-4A25-BA11-BC17A610B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8A9FA-CBA2-4F73-8976-ADA52429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4005A-90CF-479B-A2C9-A322786C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2ED18-B3A1-4180-8750-A0FAB3C6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1043C-C566-417A-8BD7-48A25448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C78C-B9FE-4E0B-BB01-8A47F8E0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691E-28C8-4F65-B72A-E87E9FCAF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AECEE-BCEF-4005-AC7F-B512E891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0A152-2400-413D-9E76-8C400CAEA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0FFF3-7255-493D-BBB2-46079F6C8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9C5F5-E5D8-465E-98BC-8403EC40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24B11-2559-49D1-AC4E-87CFDB45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F870C-EF19-44E8-8458-77FB78C6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9220-34FF-4978-AEB1-1F7B0A98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83099-CA4A-4682-9D03-0CF47E7F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7ECB-5D4B-4DCF-9432-0D67C1E6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A8AC6-AF6E-42A8-BD67-F59EF2F3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298E5-5A2F-4DF7-9EB2-73927FA4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7953B-8BDD-4F5C-9051-269308F6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B1D5-6867-4976-99B2-CCBB0A76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44C6-89EE-4123-8928-2D1F87C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BE18-00D7-4823-962C-4BCC41085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0B72D-2054-43AD-863A-FDF102491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4C6D0-03F4-4A87-BF36-BC6C0956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6E124-245D-4EC3-A337-20DE3274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5BBA5-0559-4F74-945D-F1B6C735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9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430C-9F94-41B3-83B9-DA5C7588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48AB4-B15B-4C51-89E2-57EB06396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46CFA-1D96-46D8-9B8F-7033FCD30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039D8-B978-49AA-8665-4FFA1A61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19A8F-D0FF-4957-9316-9CE3E4CF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D4B3A-DFBD-4049-B887-74BC5D9F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058DA-9907-49C6-A3D0-435165B0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11200-43F8-4B58-B9BB-C21D6B7C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0171-A330-4DF9-B803-5AA9B2663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F8CF-6C2E-433D-A905-64F97CBFFC1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EADC-ABBA-43C7-8068-F5E4B6388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187B7-5EA7-4B71-9516-0B854880A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49A1-80AA-4C6A-A1E6-002F14DA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BFD2-CB2B-4419-A853-1C1636470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187" y="1947986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نام و نام خانوادگی:</a:t>
            </a:r>
            <a:br>
              <a:rPr lang="fa-IR" sz="3600" dirty="0">
                <a:cs typeface="B Titr" panose="00000700000000000000" pitchFamily="2" charset="-78"/>
              </a:rPr>
            </a:br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عنوان: </a:t>
            </a:r>
            <a:br>
              <a:rPr lang="fa-IR" sz="3600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84D3D-6DE8-4227-A7D8-C0733B59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187" y="4472050"/>
            <a:ext cx="9144000" cy="1655762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دانشگاه : </a:t>
            </a:r>
          </a:p>
          <a:p>
            <a:r>
              <a:rPr lang="fa-IR" dirty="0">
                <a:cs typeface="B Titr" panose="00000700000000000000" pitchFamily="2" charset="-78"/>
              </a:rPr>
              <a:t>تاریخ : پنج شنبه 13 آذر 1404</a:t>
            </a:r>
          </a:p>
          <a:p>
            <a:r>
              <a:rPr lang="fa-IR" dirty="0">
                <a:cs typeface="B Titr" panose="00000700000000000000" pitchFamily="2" charset="-78"/>
              </a:rPr>
              <a:t>سالن همایشهای رازی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71870-7040-464D-BCB7-35634CD915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71" y="225108"/>
            <a:ext cx="6800215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2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CF2F-7314-4F2D-BB57-685B020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AEB-A962-4C81-85A2-B99F4172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1B4AB-B1DE-40C3-B9E4-4518DC647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CF2F-7314-4F2D-BB57-685B020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AEB-A962-4C81-85A2-B99F4172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1B4AB-B1DE-40C3-B9E4-4518DC647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CF2F-7314-4F2D-BB57-685B020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AEB-A962-4C81-85A2-B99F4172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1B4AB-B1DE-40C3-B9E4-4518DC647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CF2F-7314-4F2D-BB57-685B020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AEB-A962-4C81-85A2-B99F4172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1B4AB-B1DE-40C3-B9E4-4518DC647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CF2F-7314-4F2D-BB57-685B020E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AEB-A962-4C81-85A2-B99F4172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b="1" dirty="0">
                <a:cs typeface="B Titr" panose="00000700000000000000" pitchFamily="2" charset="-78"/>
              </a:rPr>
              <a:t>تشکر از حضار گرامی </a:t>
            </a:r>
            <a:endParaRPr lang="en-US" sz="4800" b="1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1B4AB-B1DE-40C3-B9E4-4518DC647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Calibri</vt:lpstr>
      <vt:lpstr>Office Theme</vt:lpstr>
      <vt:lpstr>نام و نام خانوادگی:  عنوان: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 نام خانوادگی:  عنوان:</dc:title>
  <dc:creator>Malektaj M.Oskouei</dc:creator>
  <cp:lastModifiedBy>Malektaj M.Oskouei</cp:lastModifiedBy>
  <cp:revision>9</cp:revision>
  <dcterms:created xsi:type="dcterms:W3CDTF">2025-12-02T18:27:24Z</dcterms:created>
  <dcterms:modified xsi:type="dcterms:W3CDTF">2025-12-02T18:35:04Z</dcterms:modified>
</cp:coreProperties>
</file>